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3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gGYc8uMQ6esogpAj+NfybJabEK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1F849-3D74-4348-B432-C635702AF9D7}" v="6" dt="2024-01-16T07:59:48.747"/>
  </p1510:revLst>
</p1510:revInfo>
</file>

<file path=ppt/tableStyles.xml><?xml version="1.0" encoding="utf-8"?>
<a:tblStyleLst xmlns:a="http://schemas.openxmlformats.org/drawingml/2006/main" def="{FEC43662-5C44-4F4B-80E9-63814E413904}">
  <a:tblStyle styleId="{FEC43662-5C44-4F4B-80E9-63814E41390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59EC29F7-886D-4F27-AFDC-B1130715234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ung Khant Kyaw" userId="47bfff2c60fcd86f" providerId="LiveId" clId="{1331F849-3D74-4348-B432-C635702AF9D7}"/>
    <pc:docChg chg="undo custSel addSld delSld modSld">
      <pc:chgData name="Kaung Khant Kyaw" userId="47bfff2c60fcd86f" providerId="LiveId" clId="{1331F849-3D74-4348-B432-C635702AF9D7}" dt="2024-01-16T08:00:07.481" v="252" actId="20577"/>
      <pc:docMkLst>
        <pc:docMk/>
      </pc:docMkLst>
      <pc:sldChg chg="del">
        <pc:chgData name="Kaung Khant Kyaw" userId="47bfff2c60fcd86f" providerId="LiveId" clId="{1331F849-3D74-4348-B432-C635702AF9D7}" dt="2024-01-16T06:36:38.027" v="2" actId="47"/>
        <pc:sldMkLst>
          <pc:docMk/>
          <pc:sldMk cId="0" sldId="257"/>
        </pc:sldMkLst>
      </pc:sldChg>
      <pc:sldChg chg="del">
        <pc:chgData name="Kaung Khant Kyaw" userId="47bfff2c60fcd86f" providerId="LiveId" clId="{1331F849-3D74-4348-B432-C635702AF9D7}" dt="2024-01-16T06:36:34.829" v="1" actId="47"/>
        <pc:sldMkLst>
          <pc:docMk/>
          <pc:sldMk cId="0" sldId="258"/>
        </pc:sldMkLst>
      </pc:sldChg>
      <pc:sldChg chg="del">
        <pc:chgData name="Kaung Khant Kyaw" userId="47bfff2c60fcd86f" providerId="LiveId" clId="{1331F849-3D74-4348-B432-C635702AF9D7}" dt="2024-01-16T06:36:33.865" v="0" actId="47"/>
        <pc:sldMkLst>
          <pc:docMk/>
          <pc:sldMk cId="0" sldId="259"/>
        </pc:sldMkLst>
      </pc:sldChg>
      <pc:sldChg chg="del">
        <pc:chgData name="Kaung Khant Kyaw" userId="47bfff2c60fcd86f" providerId="LiveId" clId="{1331F849-3D74-4348-B432-C635702AF9D7}" dt="2024-01-16T06:36:38.847" v="3" actId="47"/>
        <pc:sldMkLst>
          <pc:docMk/>
          <pc:sldMk cId="2402727885" sldId="260"/>
        </pc:sldMkLst>
      </pc:sldChg>
      <pc:sldChg chg="addSp delSp modSp mod">
        <pc:chgData name="Kaung Khant Kyaw" userId="47bfff2c60fcd86f" providerId="LiveId" clId="{1331F849-3D74-4348-B432-C635702AF9D7}" dt="2024-01-16T07:59:48.747" v="244"/>
        <pc:sldMkLst>
          <pc:docMk/>
          <pc:sldMk cId="0" sldId="261"/>
        </pc:sldMkLst>
        <pc:graphicFrameChg chg="modGraphic">
          <ac:chgData name="Kaung Khant Kyaw" userId="47bfff2c60fcd86f" providerId="LiveId" clId="{1331F849-3D74-4348-B432-C635702AF9D7}" dt="2024-01-16T07:58:12.653" v="91" actId="20577"/>
          <ac:graphicFrameMkLst>
            <pc:docMk/>
            <pc:sldMk cId="0" sldId="261"/>
            <ac:graphicFrameMk id="102" creationId="{00000000-0000-0000-0000-000000000000}"/>
          </ac:graphicFrameMkLst>
        </pc:graphicFrameChg>
        <pc:graphicFrameChg chg="mod modGraphic">
          <ac:chgData name="Kaung Khant Kyaw" userId="47bfff2c60fcd86f" providerId="LiveId" clId="{1331F849-3D74-4348-B432-C635702AF9D7}" dt="2024-01-16T07:59:48.747" v="244"/>
          <ac:graphicFrameMkLst>
            <pc:docMk/>
            <pc:sldMk cId="0" sldId="261"/>
            <ac:graphicFrameMk id="103" creationId="{00000000-0000-0000-0000-000000000000}"/>
          </ac:graphicFrameMkLst>
        </pc:graphicFrameChg>
        <pc:picChg chg="add mod">
          <ac:chgData name="Kaung Khant Kyaw" userId="47bfff2c60fcd86f" providerId="LiveId" clId="{1331F849-3D74-4348-B432-C635702AF9D7}" dt="2024-01-16T07:57:51.522" v="75"/>
          <ac:picMkLst>
            <pc:docMk/>
            <pc:sldMk cId="0" sldId="261"/>
            <ac:picMk id="2" creationId="{9CCF25D9-CB75-4960-7C00-E03EB655E909}"/>
          </ac:picMkLst>
        </pc:picChg>
        <pc:picChg chg="del">
          <ac:chgData name="Kaung Khant Kyaw" userId="47bfff2c60fcd86f" providerId="LiveId" clId="{1331F849-3D74-4348-B432-C635702AF9D7}" dt="2024-01-16T07:55:49.453" v="26" actId="478"/>
          <ac:picMkLst>
            <pc:docMk/>
            <pc:sldMk cId="0" sldId="261"/>
            <ac:picMk id="106" creationId="{00000000-0000-0000-0000-000000000000}"/>
          </ac:picMkLst>
        </pc:picChg>
      </pc:sldChg>
      <pc:sldChg chg="del">
        <pc:chgData name="Kaung Khant Kyaw" userId="47bfff2c60fcd86f" providerId="LiveId" clId="{1331F849-3D74-4348-B432-C635702AF9D7}" dt="2024-01-16T06:37:11.627" v="5" actId="2696"/>
        <pc:sldMkLst>
          <pc:docMk/>
          <pc:sldMk cId="3450012490" sldId="262"/>
        </pc:sldMkLst>
      </pc:sldChg>
      <pc:sldChg chg="addSp delSp modSp add mod">
        <pc:chgData name="Kaung Khant Kyaw" userId="47bfff2c60fcd86f" providerId="LiveId" clId="{1331F849-3D74-4348-B432-C635702AF9D7}" dt="2024-01-16T08:00:07.481" v="252" actId="20577"/>
        <pc:sldMkLst>
          <pc:docMk/>
          <pc:sldMk cId="4285049038" sldId="263"/>
        </pc:sldMkLst>
        <pc:graphicFrameChg chg="modGraphic">
          <ac:chgData name="Kaung Khant Kyaw" userId="47bfff2c60fcd86f" providerId="LiveId" clId="{1331F849-3D74-4348-B432-C635702AF9D7}" dt="2024-01-16T08:00:03.341" v="249" actId="2164"/>
          <ac:graphicFrameMkLst>
            <pc:docMk/>
            <pc:sldMk cId="4285049038" sldId="263"/>
            <ac:graphicFrameMk id="102" creationId="{00000000-0000-0000-0000-000000000000}"/>
          </ac:graphicFrameMkLst>
        </pc:graphicFrameChg>
        <pc:graphicFrameChg chg="modGraphic">
          <ac:chgData name="Kaung Khant Kyaw" userId="47bfff2c60fcd86f" providerId="LiveId" clId="{1331F849-3D74-4348-B432-C635702AF9D7}" dt="2024-01-16T08:00:04.807" v="250" actId="20577"/>
          <ac:graphicFrameMkLst>
            <pc:docMk/>
            <pc:sldMk cId="4285049038" sldId="263"/>
            <ac:graphicFrameMk id="103" creationId="{00000000-0000-0000-0000-000000000000}"/>
          </ac:graphicFrameMkLst>
        </pc:graphicFrameChg>
        <pc:graphicFrameChg chg="modGraphic">
          <ac:chgData name="Kaung Khant Kyaw" userId="47bfff2c60fcd86f" providerId="LiveId" clId="{1331F849-3D74-4348-B432-C635702AF9D7}" dt="2024-01-16T08:00:07.481" v="252" actId="20577"/>
          <ac:graphicFrameMkLst>
            <pc:docMk/>
            <pc:sldMk cId="4285049038" sldId="263"/>
            <ac:graphicFrameMk id="104" creationId="{00000000-0000-0000-0000-000000000000}"/>
          </ac:graphicFrameMkLst>
        </pc:graphicFrameChg>
        <pc:picChg chg="add del mod">
          <ac:chgData name="Kaung Khant Kyaw" userId="47bfff2c60fcd86f" providerId="LiveId" clId="{1331F849-3D74-4348-B432-C635702AF9D7}" dt="2024-01-16T07:57:34.148" v="66" actId="478"/>
          <ac:picMkLst>
            <pc:docMk/>
            <pc:sldMk cId="4285049038" sldId="263"/>
            <ac:picMk id="3" creationId="{21A20A2E-2F8B-9726-0DA9-55D004441082}"/>
          </ac:picMkLst>
        </pc:picChg>
        <pc:picChg chg="add mod">
          <ac:chgData name="Kaung Khant Kyaw" userId="47bfff2c60fcd86f" providerId="LiveId" clId="{1331F849-3D74-4348-B432-C635702AF9D7}" dt="2024-01-16T07:57:49.126" v="74" actId="14100"/>
          <ac:picMkLst>
            <pc:docMk/>
            <pc:sldMk cId="4285049038" sldId="263"/>
            <ac:picMk id="5" creationId="{A2EDC796-ACE1-DA1C-ECF0-2F6852BE52ED}"/>
          </ac:picMkLst>
        </pc:picChg>
        <pc:picChg chg="add del">
          <ac:chgData name="Kaung Khant Kyaw" userId="47bfff2c60fcd86f" providerId="LiveId" clId="{1331F849-3D74-4348-B432-C635702AF9D7}" dt="2024-01-16T07:57:35.662" v="67" actId="478"/>
          <ac:picMkLst>
            <pc:docMk/>
            <pc:sldMk cId="4285049038" sldId="263"/>
            <ac:picMk id="10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376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m-ix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/>
        </p:nvSpPr>
        <p:spPr>
          <a:xfrm>
            <a:off x="3066321" y="691810"/>
            <a:ext cx="5586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Myanmar Internet Exchange</a:t>
            </a:r>
            <a:endParaRPr dirty="0"/>
          </a:p>
        </p:txBody>
      </p:sp>
      <p:graphicFrame>
        <p:nvGraphicFramePr>
          <p:cNvPr id="102" name="Google Shape;102;p3"/>
          <p:cNvGraphicFramePr/>
          <p:nvPr>
            <p:extLst>
              <p:ext uri="{D42A27DB-BD31-4B8C-83A1-F6EECF244321}">
                <p14:modId xmlns:p14="http://schemas.microsoft.com/office/powerpoint/2010/main" val="4237769893"/>
              </p:ext>
            </p:extLst>
          </p:nvPr>
        </p:nvGraphicFramePr>
        <p:xfrm>
          <a:off x="1205345" y="1710971"/>
          <a:ext cx="9777225" cy="1585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55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0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1164">
                  <a:extLst>
                    <a:ext uri="{9D8B030D-6E8A-4147-A177-3AD203B41FA5}">
                      <a16:colId xmlns:a16="http://schemas.microsoft.com/office/drawing/2014/main" val="329922075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ASN: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9654</a:t>
                      </a: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9336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Peering Policy: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Open</a:t>
                      </a: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Open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Traffic Volume: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120 Gbps</a:t>
                      </a: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65 Gbps</a:t>
                      </a: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Peering Location: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True IDC (Yangon)</a:t>
                      </a: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 err="1"/>
                        <a:t>OceanWave</a:t>
                      </a:r>
                      <a:r>
                        <a:rPr lang="en-US" sz="2000" dirty="0"/>
                        <a:t> DC (Mandalay)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3" name="Google Shape;103;p3"/>
          <p:cNvGraphicFramePr/>
          <p:nvPr>
            <p:extLst>
              <p:ext uri="{D42A27DB-BD31-4B8C-83A1-F6EECF244321}">
                <p14:modId xmlns:p14="http://schemas.microsoft.com/office/powerpoint/2010/main" val="710973469"/>
              </p:ext>
            </p:extLst>
          </p:nvPr>
        </p:nvGraphicFramePr>
        <p:xfrm>
          <a:off x="1205345" y="3429001"/>
          <a:ext cx="9777225" cy="2081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7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1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The first Internet Exchange in Myanmar.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YGN IXP was established in September 2017.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MDY IXP was established in June 2023.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NPT POP was established in June 2023.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MMX Anycast DNS structure is in service.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4" name="Google Shape;104;p3"/>
          <p:cNvGraphicFramePr/>
          <p:nvPr/>
        </p:nvGraphicFramePr>
        <p:xfrm>
          <a:off x="1205345" y="5677103"/>
          <a:ext cx="9777225" cy="3962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7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Contact Info: </a:t>
                      </a:r>
                      <a:r>
                        <a:rPr lang="en-US" sz="2000" u="sng">
                          <a:solidFill>
                            <a:schemeClr val="hlink"/>
                          </a:solidFill>
                          <a:hlinkClick r:id="rId3"/>
                        </a:rPr>
                        <a:t>info@mm-ix.net</a:t>
                      </a:r>
                      <a:r>
                        <a:rPr lang="en-US" sz="2000"/>
                        <a:t>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5" name="Google Shape;10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25680" y="467498"/>
            <a:ext cx="2249095" cy="76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CF25D9-CB75-4960-7C00-E03EB655E9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08" y="179237"/>
            <a:ext cx="2975639" cy="943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/>
        </p:nvSpPr>
        <p:spPr>
          <a:xfrm>
            <a:off x="3066321" y="691810"/>
            <a:ext cx="5586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Myanmar Internet Exchange</a:t>
            </a:r>
            <a:endParaRPr dirty="0"/>
          </a:p>
        </p:txBody>
      </p:sp>
      <p:graphicFrame>
        <p:nvGraphicFramePr>
          <p:cNvPr id="102" name="Google Shape;102;p3"/>
          <p:cNvGraphicFramePr/>
          <p:nvPr>
            <p:extLst>
              <p:ext uri="{D42A27DB-BD31-4B8C-83A1-F6EECF244321}">
                <p14:modId xmlns:p14="http://schemas.microsoft.com/office/powerpoint/2010/main" val="1136827925"/>
              </p:ext>
            </p:extLst>
          </p:nvPr>
        </p:nvGraphicFramePr>
        <p:xfrm>
          <a:off x="1205345" y="1710971"/>
          <a:ext cx="9777225" cy="1585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55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0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1164">
                  <a:extLst>
                    <a:ext uri="{9D8B030D-6E8A-4147-A177-3AD203B41FA5}">
                      <a16:colId xmlns:a16="http://schemas.microsoft.com/office/drawing/2014/main" val="3299220758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ASN: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Peering Policy: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Traffic Volume: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Peering Location:</a:t>
                      </a:r>
                      <a:endParaRPr sz="20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3" name="Google Shape;103;p3"/>
          <p:cNvGraphicFramePr/>
          <p:nvPr>
            <p:extLst>
              <p:ext uri="{D42A27DB-BD31-4B8C-83A1-F6EECF244321}">
                <p14:modId xmlns:p14="http://schemas.microsoft.com/office/powerpoint/2010/main" val="1138039716"/>
              </p:ext>
            </p:extLst>
          </p:nvPr>
        </p:nvGraphicFramePr>
        <p:xfrm>
          <a:off x="1205345" y="3429001"/>
          <a:ext cx="9777225" cy="2081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7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1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4" name="Google Shape;104;p3"/>
          <p:cNvGraphicFramePr/>
          <p:nvPr>
            <p:extLst>
              <p:ext uri="{D42A27DB-BD31-4B8C-83A1-F6EECF244321}">
                <p14:modId xmlns:p14="http://schemas.microsoft.com/office/powerpoint/2010/main" val="2735997176"/>
              </p:ext>
            </p:extLst>
          </p:nvPr>
        </p:nvGraphicFramePr>
        <p:xfrm>
          <a:off x="1205345" y="5677103"/>
          <a:ext cx="9777225" cy="3962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77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9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dirty="0"/>
                        <a:t>Contact </a:t>
                      </a:r>
                      <a:r>
                        <a:rPr lang="en-US" sz="2000"/>
                        <a:t>Info: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5" name="Google Shape;10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25680" y="467498"/>
            <a:ext cx="2249095" cy="76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EDC796-ACE1-DA1C-ECF0-2F6852BE52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08" y="179237"/>
            <a:ext cx="2975639" cy="94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4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96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Peering Personal</dc:title>
  <dc:creator>MMIX</dc:creator>
  <cp:lastModifiedBy>Kaung Khant Kyaw</cp:lastModifiedBy>
  <cp:revision>1</cp:revision>
  <dcterms:modified xsi:type="dcterms:W3CDTF">2024-01-16T08:00:09Z</dcterms:modified>
</cp:coreProperties>
</file>